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1" autoAdjust="0"/>
    <p:restoredTop sz="94660"/>
  </p:normalViewPr>
  <p:slideViewPr>
    <p:cSldViewPr snapToGrid="0">
      <p:cViewPr varScale="1">
        <p:scale>
          <a:sx n="73" d="100"/>
          <a:sy n="73" d="100"/>
        </p:scale>
        <p:origin x="13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AD9610-9D93-4256-A1A7-A8F840C37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9A561E9-34BB-4936-B17C-8A3D7E3F04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A64538-D164-4C8F-A774-AB31573BC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FA634D-5E27-4CA3-B2E3-EAA6726E5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71D9B18-478F-43C4-9E2F-DD860BAAB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8216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155909-08F6-4F45-B6B7-0C1A1ABCD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6966F08-403E-48FE-84E5-2DF250A44E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9EB779A-569F-4A63-A9C0-296DAD0CA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8F7BC68-04BE-497C-8E73-96DB74839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6BB2E5-3829-4431-AA2C-2F84795D9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0472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6529D86-2378-4898-8B94-EE5965172F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8C52309-2305-4345-B6EA-DA9DB6EFF3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D57A14-9D17-48CF-90B1-F615C80AA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A184E1-9E2A-44D5-8DAC-095ECFBEC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47DFBA-8583-4111-9860-C4D445E32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88224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FD591C-F28A-430F-94A3-A9E51C56B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BA9F036-86C4-48F3-8F0A-AEE62F6C1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A4B6ED6-67AE-4A04-8255-5FA73BA1B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C39E68-0227-405F-B844-9A7E01D00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081273-0AD9-42D2-AB50-ACDCF5940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4649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25B1BD-6DCC-4D55-BA01-D4F3253DB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047EEB-52CD-4542-BE34-F6EDD7AF40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838487-3071-4B7A-9BBE-D5EA1934A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6711FD-903F-4EE0-8676-85067A8FE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D22A1E-834A-40AC-8E76-3F3300C21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16057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05BAD1-DCAB-4D4B-98E8-F76D7BEA9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426E2E-37A6-4107-A200-4992C8A8F0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4EA5CFF-43F3-4471-8B17-F2154D6398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AD15558-4950-4AA9-AEB0-27B0CADC0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DDDEF9-7A57-41DA-9FAA-6B914C7A9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EF2E600-4EC7-4339-9A8C-605B55A4F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4370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ABBCB3-8D81-44E8-8D73-62D4B55536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88A163A-3640-41D1-A60E-E5BB55190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3182827-E1BE-4163-8840-72C1D25DEF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2B3FB6E-1F49-4495-ACC2-7F17E3C144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9FD2653-6D8C-4145-9B1D-E1D9C014A2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0DB5E22-8C66-4E32-9EF1-C34CAD62F1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9A0F26F-EBD6-4E45-93B7-8F3471D9C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B58AA69-0478-4921-B4F9-6E2458440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5893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CD0CFF-3284-48D7-BCB4-74C6F3DA2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A2400F0-BA8E-4272-9F1C-2D104AF83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998584F-02FE-4FB5-88AB-95D28347E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5589B07-4239-46F0-8968-721A37706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28740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62EBBA8F-E038-4718-B7D0-45CFBE587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1445788-D3B2-45B3-8E77-044C72C3C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967B476-A9CC-4E93-BA1C-D49572278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16278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837428-7A82-4336-B9AB-808A44B3FE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665E62-871D-4B92-A918-567D97FC2B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6E50DEF-6FD0-4CB9-A77C-8948E765C0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35FD4AE-ED27-4A7D-95AB-067E5522B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CE7B93-D1B5-4019-9A9D-D4E5BF9BC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95A91C5-315F-4A75-B7B1-9B06E8524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1841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BF527C-80E4-4471-9F51-1F795093C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BEC57D1-4C97-489A-ADC9-46437548A5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58F6486-7D75-44B0-96FF-773CD89CD3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7B222C3-BA9E-4C82-A8C6-2AE1FD086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BA6C41-3350-4585-936B-5EAC626F9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3DC5CEF-199F-41F0-91F1-A86F60517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829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9644870-811C-4FA2-9127-811F63474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1462BEE-B2CC-48F3-B7DE-65726BAA1D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3A10B4-800D-4CCC-AE5D-01CDE8090D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54BE0-79E1-48AB-A3A0-5C421F08396D}" type="datetimeFigureOut">
              <a:rPr lang="es-ES" smtClean="0"/>
              <a:t>13/07/2021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66DF2F-10F7-40D9-81E4-017F89AF76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95C2899-F6F7-46D5-9D14-99B72C4F15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0FFB3-A086-4CC4-B975-93136B40917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14411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6C129529-753A-4005-A4D9-49D9AC136C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0049" y="914400"/>
            <a:ext cx="8656401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863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9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PC</dc:creator>
  <cp:lastModifiedBy>PC</cp:lastModifiedBy>
  <cp:revision>1</cp:revision>
  <dcterms:created xsi:type="dcterms:W3CDTF">2021-07-13T10:04:47Z</dcterms:created>
  <dcterms:modified xsi:type="dcterms:W3CDTF">2021-07-13T10:04:58Z</dcterms:modified>
</cp:coreProperties>
</file>

<file path=docProps/thumbnail.jpeg>
</file>